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4D087-212E-40F6-BE64-39E1C0786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254FAC-D8D5-40EA-91C6-BD0513D0D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5C2CDE2-B34C-4ECC-BC43-23472F59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01549C2-9192-4E01-8032-F7BD7FF0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24A9CB8-C7F2-42DE-A4B5-A3493B8A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3E96F-3520-4917-A8ED-A21E95C13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A6E907D-EC36-4989-A1EE-2DF3DABD4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AADFA05-1A95-4226-B635-723ACE85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E58D46-747D-4262-B378-3A894AAC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41B515C-6E42-427E-A2D8-D2B05DAE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577F78-98EA-4B99-A9D2-0732A72DA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7928A21-72C8-46D7-91EA-71BD3E135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EC5AD73-C9CD-4C12-928B-99E177A4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01BA44-B115-486D-86E9-9722F482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68D2FA-C6CB-4E64-B58D-10189260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92A33-7824-4B53-BF65-F501CFB1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7E747D-AD16-49A1-A3A5-8FB8EE5EB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5E7F481-EF15-4826-90F2-2205D697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EAE900E-F0CF-43B0-99F2-92881EF4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3AE83C3-ED97-4DFF-A894-9CE6FF70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6F8CF-EF24-4341-9267-8DCB6D1A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EBA86F0-247B-4ADB-8893-43E8D645D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EE5CDCD-CB20-4EBA-A7BE-7E1718F6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582ACA3-242F-4DA7-B6FB-E7D61B96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F46A0D-9F35-4B35-8663-2D965F45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5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9EF61-B808-4CD8-A2FF-FDE13F7F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2A8598-C126-49FB-AED7-0C58A1261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2087352-86FF-48C8-B93B-29240B060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4CBBED5-4E31-4751-8F68-90BA87BC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DB8EE31-D5D0-4058-B46D-3294A729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EE8602A-365A-48B9-BCD0-4195804C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AC0A8-06A4-457D-AFA6-8C620C1C1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1DD06F3-BF36-4FA3-834C-D31E3FFF9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ABE39F4-7917-4AC8-B0E8-347D35077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DDF1B22-5015-4CC5-A606-03B0E764F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C801885-3C96-4E50-8AB0-84619339A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1BD3673-7EE2-408D-B2EE-3CC5110A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C9E26D-2C46-49C8-AF5A-40AB65770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92C1917-B279-407C-BA31-83B76B8E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605B1-BF50-4C19-B33B-50BFFE5F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B335117-142E-44CE-88AF-C20F67C0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F6647BC-9E2E-407C-A140-1B110FD6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232724A-1C6C-436A-8E9A-D754B3CB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32A0B73-C2DA-4670-822C-25C69DB8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5E870CF-8AD4-4E6D-8BE3-1C68DDDF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CC584C4-E39D-44C4-BD99-811620D4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6358-C7F7-41F9-B0D3-5D183332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F56931B-F9DC-4D39-BDAE-69E0077A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9B39B27-99D3-4B11-9F94-2BA1D072D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E93B91C-24A7-4042-9866-04F7B148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AE2E3B2-1DE4-4EAE-A3CD-4695AE9A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E06367-5169-4540-A36D-CBD99E1B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D0F4-FC1E-4284-B95A-A10EB92B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F2A248F-F657-4AD2-9E20-5BC004B39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F238DF2-79E8-4C87-903D-C8799B3E8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2163F9-AB1B-439F-9FB1-7A37A7D7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932405B-6FD6-4321-8AF1-2A74CAEB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0622639-790C-4744-8A8B-70E4A872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1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B9A661E-5A1B-4285-911B-57B41530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C797018-9029-40C9-82F8-F13729785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601DAEE-E515-4AC4-A097-A5BE7D6FC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6A47-6DE8-415E-8418-50702020B52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74CABBE-8CB3-4D17-A760-AC8EEAE7D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DC4FFB1-1515-4F70-B09B-0D10A30E7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D2DE-0B80-4107-8E22-1DC494447A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4BB92-496C-46EB-8BCF-4C6484423B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Ages, Eras, Societies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B28775-410A-4771-88F8-391FEB9420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Rafael Marques</a:t>
            </a:r>
          </a:p>
        </p:txBody>
      </p:sp>
    </p:spTree>
    <p:extLst>
      <p:ext uri="{BB962C8B-B14F-4D97-AF65-F5344CB8AC3E}">
        <p14:creationId xmlns:p14="http://schemas.microsoft.com/office/powerpoint/2010/main" val="242962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F96AA-B313-48A9-AC71-BA03BCE0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9C7C937-F191-41EC-A514-705C2B0C2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Rights.</a:t>
            </a:r>
          </a:p>
          <a:p>
            <a:r>
              <a:rPr lang="en-US" dirty="0"/>
              <a:t>Victims.</a:t>
            </a:r>
          </a:p>
          <a:p>
            <a:r>
              <a:rPr lang="en-US" dirty="0"/>
              <a:t>Luck or Chance.</a:t>
            </a:r>
          </a:p>
          <a:p>
            <a:r>
              <a:rPr lang="en-US" dirty="0"/>
              <a:t>Unreason.</a:t>
            </a:r>
          </a:p>
          <a:p>
            <a:r>
              <a:rPr lang="en-US" dirty="0"/>
              <a:t>Distrust or Mistrust.</a:t>
            </a:r>
          </a:p>
          <a:p>
            <a:r>
              <a:rPr lang="en-US" dirty="0"/>
              <a:t>Dissatisfaction.</a:t>
            </a:r>
          </a:p>
          <a:p>
            <a:r>
              <a:rPr lang="en-US" dirty="0"/>
              <a:t>Hoaxes.</a:t>
            </a:r>
          </a:p>
          <a:p>
            <a:r>
              <a:rPr lang="en-US" dirty="0"/>
              <a:t>Turbulent.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6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BDA04-B81C-4FC3-BA1F-62BAC168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Future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4ACD753-5551-45C9-A0E4-24ACEE18C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Predictions, Prognosis, Trend-spotting, Probabilities. </a:t>
            </a:r>
          </a:p>
          <a:p>
            <a:r>
              <a:rPr lang="en-US" dirty="0"/>
              <a:t>Methods.</a:t>
            </a:r>
          </a:p>
          <a:p>
            <a:r>
              <a:rPr lang="en-US" dirty="0" err="1"/>
              <a:t>Counterfactuality</a:t>
            </a:r>
            <a:r>
              <a:rPr lang="en-US" dirty="0"/>
              <a:t> – </a:t>
            </a:r>
            <a:r>
              <a:rPr lang="en-US" dirty="0" err="1"/>
              <a:t>Uchronia</a:t>
            </a:r>
            <a:r>
              <a:rPr lang="en-US" dirty="0"/>
              <a:t>.</a:t>
            </a:r>
          </a:p>
          <a:p>
            <a:r>
              <a:rPr lang="en-US" dirty="0"/>
              <a:t>Experts.</a:t>
            </a:r>
          </a:p>
          <a:p>
            <a:r>
              <a:rPr lang="en-US" dirty="0"/>
              <a:t>Enlightened Catastrophism and Visceral Optimism.</a:t>
            </a:r>
          </a:p>
          <a:p>
            <a:r>
              <a:rPr lang="en-US" dirty="0"/>
              <a:t>Axial Principles. </a:t>
            </a:r>
          </a:p>
          <a:p>
            <a:r>
              <a:rPr lang="en-US" dirty="0"/>
              <a:t>Post-Trans-Meta.</a:t>
            </a:r>
          </a:p>
          <a:p>
            <a:r>
              <a:rPr lang="en-US" dirty="0" err="1"/>
              <a:t>Dischronic</a:t>
            </a:r>
            <a:r>
              <a:rPr lang="en-US" dirty="0"/>
              <a:t> Futures. </a:t>
            </a:r>
          </a:p>
        </p:txBody>
      </p:sp>
    </p:spTree>
    <p:extLst>
      <p:ext uri="{BB962C8B-B14F-4D97-AF65-F5344CB8AC3E}">
        <p14:creationId xmlns:p14="http://schemas.microsoft.com/office/powerpoint/2010/main" val="409093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462A4-5683-4A3E-8322-CE71F88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3F2704F-2373-49D4-BB36-68A85DC2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(Beck) and Uncertainty and Liquidity(Bauman).</a:t>
            </a:r>
          </a:p>
          <a:p>
            <a:r>
              <a:rPr lang="en-US" dirty="0"/>
              <a:t>Transparency, Fatigue, burnout - Byung-</a:t>
            </a:r>
            <a:r>
              <a:rPr lang="en-US" dirty="0" err="1"/>
              <a:t>Chul</a:t>
            </a:r>
            <a:r>
              <a:rPr lang="en-US" dirty="0"/>
              <a:t> Han.</a:t>
            </a:r>
          </a:p>
          <a:p>
            <a:r>
              <a:rPr lang="pt-BR" dirty="0"/>
              <a:t>Acceleration– Hartmut Rosza.</a:t>
            </a:r>
          </a:p>
          <a:p>
            <a:r>
              <a:rPr lang="pt-BR" dirty="0"/>
              <a:t>Anxiety – W. H. Auden.</a:t>
            </a:r>
          </a:p>
          <a:p>
            <a:r>
              <a:rPr lang="pt-BR" dirty="0"/>
              <a:t>Distraction- Robert Hassan, Alan Noble.</a:t>
            </a:r>
          </a:p>
          <a:p>
            <a:r>
              <a:rPr lang="pt-BR" dirty="0"/>
              <a:t>Void –</a:t>
            </a:r>
          </a:p>
          <a:p>
            <a:r>
              <a:rPr lang="pt-BR" dirty="0"/>
              <a:t>Spectacle – Guy Debord.</a:t>
            </a:r>
          </a:p>
          <a:p>
            <a:r>
              <a:rPr lang="pt-BR" dirty="0"/>
              <a:t>Hiper-industrial – Veltz.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2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64ED5-0768-4158-9BE6-823055C8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8C4EB8-A4D7-4F9C-8DF1-3F686C00E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Post-Industrial – </a:t>
            </a:r>
            <a:r>
              <a:rPr lang="en-US" dirty="0" err="1"/>
              <a:t>AlainTouraine</a:t>
            </a:r>
            <a:r>
              <a:rPr lang="en-US" dirty="0"/>
              <a:t>, Daniel Bell.</a:t>
            </a:r>
          </a:p>
          <a:p>
            <a:r>
              <a:rPr lang="en-US" dirty="0"/>
              <a:t>Post-Truth – Ralph Keyes</a:t>
            </a:r>
          </a:p>
          <a:p>
            <a:r>
              <a:rPr lang="en-US" dirty="0"/>
              <a:t>Absurd– Michael Foley</a:t>
            </a:r>
          </a:p>
          <a:p>
            <a:r>
              <a:rPr lang="en-US" dirty="0"/>
              <a:t>Autophagic – Anselm </a:t>
            </a:r>
            <a:r>
              <a:rPr lang="en-US" dirty="0" err="1"/>
              <a:t>Jappe</a:t>
            </a:r>
            <a:endParaRPr lang="en-US" dirty="0"/>
          </a:p>
          <a:p>
            <a:r>
              <a:rPr lang="en-US" dirty="0"/>
              <a:t>Fragmented - Deborah Chambers</a:t>
            </a:r>
          </a:p>
          <a:p>
            <a:r>
              <a:rPr lang="en-US" dirty="0"/>
              <a:t>Debt - Jeffrey R Di Leo and Peter Hitchcock</a:t>
            </a:r>
          </a:p>
          <a:p>
            <a:r>
              <a:rPr lang="en-US" dirty="0"/>
              <a:t>Austerity - Wolfgang </a:t>
            </a:r>
            <a:r>
              <a:rPr lang="en-US" dirty="0" err="1"/>
              <a:t>Streeck</a:t>
            </a:r>
            <a:r>
              <a:rPr lang="en-US" dirty="0"/>
              <a:t> e Armin Schäfer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4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BE157-91F7-49E6-A5CA-7A130394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9C73BA4-1F89-4FE9-8737-4AEA3065C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Consent - George Monbiot.</a:t>
            </a:r>
          </a:p>
          <a:p>
            <a:r>
              <a:rPr lang="pt-BR" dirty="0"/>
              <a:t>Singularity - </a:t>
            </a:r>
          </a:p>
          <a:p>
            <a:r>
              <a:rPr lang="pt-BR" dirty="0"/>
              <a:t>Globalization – </a:t>
            </a:r>
          </a:p>
          <a:p>
            <a:r>
              <a:rPr lang="pt-BR" dirty="0"/>
              <a:t>Diversity – </a:t>
            </a:r>
          </a:p>
          <a:p>
            <a:r>
              <a:rPr lang="pt-BR" dirty="0"/>
              <a:t>Digital –</a:t>
            </a:r>
          </a:p>
          <a:p>
            <a:r>
              <a:rPr lang="pt-BR" dirty="0"/>
              <a:t>Big Data – </a:t>
            </a:r>
          </a:p>
          <a:p>
            <a:r>
              <a:rPr lang="pt-BR" dirty="0"/>
              <a:t>Information – </a:t>
            </a:r>
          </a:p>
          <a:p>
            <a:r>
              <a:rPr lang="pt-BR" dirty="0"/>
              <a:t>Vigilance and Control - Pramod K. Nayar.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0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25F91-3B13-41EE-BE8F-135A6CC01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327D8B-7826-4F6F-B298-08A109A9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Modernity – reflexive, late, post.</a:t>
            </a:r>
          </a:p>
          <a:p>
            <a:r>
              <a:rPr lang="pt-BR" dirty="0"/>
              <a:t>Fear - Heinz Bude and Jessica Spengler.</a:t>
            </a:r>
          </a:p>
          <a:p>
            <a:r>
              <a:rPr lang="pt-BR" dirty="0"/>
              <a:t>Disconfort – Alain Ehrenberg.</a:t>
            </a:r>
          </a:p>
          <a:p>
            <a:r>
              <a:rPr lang="pt-BR" dirty="0"/>
              <a:t>Translucid– Augustin Landier e David Thesmar</a:t>
            </a:r>
          </a:p>
          <a:p>
            <a:r>
              <a:rPr lang="pt-BR" dirty="0"/>
              <a:t>Empathy – Frans de Waal</a:t>
            </a:r>
          </a:p>
          <a:p>
            <a:r>
              <a:rPr lang="pt-BR" dirty="0"/>
              <a:t>Criptocurrencies – </a:t>
            </a:r>
          </a:p>
          <a:p>
            <a:r>
              <a:rPr lang="pt-BR" dirty="0"/>
              <a:t>Impulse – </a:t>
            </a:r>
          </a:p>
          <a:p>
            <a:r>
              <a:rPr lang="pt-BR" dirty="0"/>
              <a:t>Identities – Wendy Brown.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0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FF3B5-C05D-43F0-BE2B-F56049F1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2F22CFB-C01C-4A2C-BCDF-CA17CD060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Search-Engine.</a:t>
            </a:r>
          </a:p>
          <a:p>
            <a:r>
              <a:rPr lang="en-US" dirty="0"/>
              <a:t>Absurd.</a:t>
            </a:r>
          </a:p>
          <a:p>
            <a:r>
              <a:rPr lang="en-US" dirty="0"/>
              <a:t>Banality. </a:t>
            </a:r>
          </a:p>
          <a:p>
            <a:r>
              <a:rPr lang="en-US" dirty="0"/>
              <a:t>Ennui and Melancholy. </a:t>
            </a:r>
          </a:p>
          <a:p>
            <a:r>
              <a:rPr lang="en-US" dirty="0"/>
              <a:t>Overload. </a:t>
            </a:r>
          </a:p>
          <a:p>
            <a:r>
              <a:rPr lang="en-US" dirty="0"/>
              <a:t>Digital.</a:t>
            </a:r>
          </a:p>
          <a:p>
            <a:r>
              <a:rPr lang="en-US" dirty="0"/>
              <a:t>Anthropocene. </a:t>
            </a:r>
          </a:p>
          <a:p>
            <a:r>
              <a:rPr lang="en-US" dirty="0"/>
              <a:t>Anger.</a:t>
            </a:r>
          </a:p>
        </p:txBody>
      </p:sp>
    </p:spTree>
    <p:extLst>
      <p:ext uri="{BB962C8B-B14F-4D97-AF65-F5344CB8AC3E}">
        <p14:creationId xmlns:p14="http://schemas.microsoft.com/office/powerpoint/2010/main" val="59309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0F42C-D412-491D-BEE9-EDFEFE8C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7A76DBE-7A9D-40B2-9838-B78C94EF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Addiction.</a:t>
            </a:r>
          </a:p>
          <a:p>
            <a:r>
              <a:rPr lang="en-US" dirty="0" err="1"/>
              <a:t>Voyeuse</a:t>
            </a:r>
            <a:r>
              <a:rPr lang="en-US" dirty="0"/>
              <a:t>.</a:t>
            </a:r>
          </a:p>
          <a:p>
            <a:r>
              <a:rPr lang="en-US" dirty="0"/>
              <a:t>Sociopathic.</a:t>
            </a:r>
          </a:p>
          <a:p>
            <a:r>
              <a:rPr lang="en-US" dirty="0"/>
              <a:t>Chance.</a:t>
            </a:r>
          </a:p>
          <a:p>
            <a:r>
              <a:rPr lang="en-US" dirty="0"/>
              <a:t>Disruption – Bernard </a:t>
            </a:r>
            <a:r>
              <a:rPr lang="en-US" dirty="0" err="1"/>
              <a:t>Stiegler</a:t>
            </a:r>
            <a:r>
              <a:rPr lang="en-US" dirty="0"/>
              <a:t>.</a:t>
            </a:r>
          </a:p>
          <a:p>
            <a:r>
              <a:rPr lang="en-US" dirty="0"/>
              <a:t>Burnout.</a:t>
            </a:r>
          </a:p>
          <a:p>
            <a:r>
              <a:rPr lang="en-US" dirty="0"/>
              <a:t>Black Box.</a:t>
            </a:r>
          </a:p>
          <a:p>
            <a:r>
              <a:rPr lang="en-US" dirty="0"/>
              <a:t>Credential – Randall Collins. </a:t>
            </a:r>
          </a:p>
        </p:txBody>
      </p:sp>
    </p:spTree>
    <p:extLst>
      <p:ext uri="{BB962C8B-B14F-4D97-AF65-F5344CB8AC3E}">
        <p14:creationId xmlns:p14="http://schemas.microsoft.com/office/powerpoint/2010/main" val="42409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B92B4-8796-4E1D-8BAC-15B722B5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Labels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5A02960-68ED-471F-84BE-36147E51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DIY, Tinkerers, Amateurs.</a:t>
            </a:r>
          </a:p>
          <a:p>
            <a:r>
              <a:rPr lang="en-US" dirty="0"/>
              <a:t>Winner Take All. </a:t>
            </a:r>
          </a:p>
          <a:p>
            <a:r>
              <a:rPr lang="en-US" dirty="0"/>
              <a:t>Free.</a:t>
            </a:r>
          </a:p>
          <a:p>
            <a:r>
              <a:rPr lang="en-US" dirty="0"/>
              <a:t>Consumerism.</a:t>
            </a:r>
          </a:p>
          <a:p>
            <a:r>
              <a:rPr lang="en-US" dirty="0"/>
              <a:t>Decay, Decadence, and Ruin.</a:t>
            </a:r>
          </a:p>
          <a:p>
            <a:r>
              <a:rPr lang="en-US" dirty="0"/>
              <a:t>Ephemeral.</a:t>
            </a:r>
          </a:p>
          <a:p>
            <a:r>
              <a:rPr lang="en-US" dirty="0"/>
              <a:t>Resentment, Envy, and Jealousy.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10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297</Words>
  <Application>Microsoft Office PowerPoint</Application>
  <PresentationFormat>Ecrã Panorâmico</PresentationFormat>
  <Paragraphs>84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Ages, Eras, Societies</vt:lpstr>
      <vt:lpstr>The Future</vt:lpstr>
      <vt:lpstr>Labels</vt:lpstr>
      <vt:lpstr>Labels</vt:lpstr>
      <vt:lpstr>Labels</vt:lpstr>
      <vt:lpstr>Labels</vt:lpstr>
      <vt:lpstr>Labels</vt:lpstr>
      <vt:lpstr>Labels</vt:lpstr>
      <vt:lpstr>Labels</vt:lpstr>
      <vt:lpstr>Labels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Ages, Eras, Societies</dc:title>
  <dc:creator>Rafael Marques</dc:creator>
  <cp:lastModifiedBy>Rafael Marques</cp:lastModifiedBy>
  <cp:revision>6</cp:revision>
  <dcterms:created xsi:type="dcterms:W3CDTF">2020-11-26T00:20:26Z</dcterms:created>
  <dcterms:modified xsi:type="dcterms:W3CDTF">2020-11-26T01:07:04Z</dcterms:modified>
</cp:coreProperties>
</file>